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785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54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1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85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40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hentet fra https://askoykystlag.no/landsstevne/utstillere/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83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Fredag 24.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10:00–11:00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Fargeriet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Kystkultur i endring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 og diskusjon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Formidling, rekruttering og framtidig bruk av kystkulturarven.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Roar Moe · Litle Færøyna Kystkulturlag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Kystkulturen sett fra en øyboers og formidlers ståsted. Formidling og rekruttering.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21792" y="4818888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Shape 15"/>
          <p:cNvSpPr/>
          <p:nvPr/>
        </p:nvSpPr>
        <p:spPr>
          <a:xfrm>
            <a:off x="841248" y="4974336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6"/>
          <p:cNvSpPr/>
          <p:nvPr/>
        </p:nvSpPr>
        <p:spPr>
          <a:xfrm>
            <a:off x="841248" y="5024628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325880" y="4910328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 Røyrane · forfatter og journalist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325880" y="5166360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Hvordan står det til med kystkulturen vår? En status fra reisen langs norskekysten.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621792" y="5477256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3" name="Shape 20"/>
          <p:cNvSpPr/>
          <p:nvPr/>
        </p:nvSpPr>
        <p:spPr>
          <a:xfrm>
            <a:off x="841248" y="5632704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4" name="Text 21"/>
          <p:cNvSpPr/>
          <p:nvPr/>
        </p:nvSpPr>
        <p:spPr>
          <a:xfrm>
            <a:off x="841248" y="5682996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325880" y="5568696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Kjell Magnus Økland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1325880" y="5824728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Tanker om framtidig bruk av tradisjonsbåt. Fellesnaustet og ny bruk i gamle naust.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6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Håndverk og tradisjon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Trearbeid, tekstil, kniver, kajakk og tradisjonshåndverk.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7D533B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77724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Elin Olsen — diverse håndverk</a:t>
            </a:r>
            <a:endParaRPr lang="en-US" sz="1270" dirty="0"/>
          </a:p>
        </p:txBody>
      </p:sp>
      <p:sp>
        <p:nvSpPr>
          <p:cNvPr id="8" name="Text 5"/>
          <p:cNvSpPr/>
          <p:nvPr/>
        </p:nvSpPr>
        <p:spPr>
          <a:xfrm>
            <a:off x="777240" y="392277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Hos Helge — stein- og trearbeider</a:t>
            </a:r>
            <a:endParaRPr lang="en-US" sz="1270" dirty="0"/>
          </a:p>
        </p:txBody>
      </p:sp>
      <p:sp>
        <p:nvSpPr>
          <p:cNvPr id="9" name="Text 6"/>
          <p:cNvSpPr/>
          <p:nvPr/>
        </p:nvSpPr>
        <p:spPr>
          <a:xfrm>
            <a:off x="777240" y="423367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Claus Arvid Almås — knivmaker</a:t>
            </a:r>
            <a:endParaRPr lang="en-US" sz="1270" dirty="0"/>
          </a:p>
        </p:txBody>
      </p:sp>
      <p:sp>
        <p:nvSpPr>
          <p:cNvPr id="10" name="Text 7"/>
          <p:cNvSpPr/>
          <p:nvPr/>
        </p:nvSpPr>
        <p:spPr>
          <a:xfrm>
            <a:off x="777240" y="454456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Torild Kleppe — strikketøy</a:t>
            </a:r>
            <a:endParaRPr lang="en-US" sz="1270" dirty="0"/>
          </a:p>
        </p:txBody>
      </p:sp>
      <p:sp>
        <p:nvSpPr>
          <p:cNvPr id="11" name="Text 8"/>
          <p:cNvSpPr/>
          <p:nvPr/>
        </p:nvSpPr>
        <p:spPr>
          <a:xfrm>
            <a:off x="777240" y="485546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Svein Løvaas — trekajakk og kniver</a:t>
            </a:r>
            <a:endParaRPr lang="en-US" sz="1270" dirty="0"/>
          </a:p>
        </p:txBody>
      </p:sp>
      <p:sp>
        <p:nvSpPr>
          <p:cNvPr id="12" name="Text 9"/>
          <p:cNvSpPr/>
          <p:nvPr/>
        </p:nvSpPr>
        <p:spPr>
          <a:xfrm>
            <a:off x="777240" y="516636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Viggo Omar Saxsæter — treskjæring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777240" y="547725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Garnlykke — strikketøy</a:t>
            </a:r>
            <a:endParaRPr lang="en-US" sz="1270" dirty="0"/>
          </a:p>
        </p:txBody>
      </p:sp>
      <p:sp>
        <p:nvSpPr>
          <p:cNvPr id="14" name="Text 11"/>
          <p:cNvSpPr/>
          <p:nvPr/>
        </p:nvSpPr>
        <p:spPr>
          <a:xfrm>
            <a:off x="777240" y="578815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Gunnar Veivåg — trearbeid, dreiing og karveskurd</a:t>
            </a:r>
            <a:endParaRPr lang="en-US" sz="1270" dirty="0"/>
          </a:p>
        </p:txBody>
      </p:sp>
      <p:sp>
        <p:nvSpPr>
          <p:cNvPr id="15" name="Text 12"/>
          <p:cNvSpPr/>
          <p:nvPr/>
        </p:nvSpPr>
        <p:spPr>
          <a:xfrm>
            <a:off x="635508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Synnøve Lie Snekkevik — dekor og design</a:t>
            </a:r>
            <a:endParaRPr lang="en-US" sz="1270" dirty="0"/>
          </a:p>
        </p:txBody>
      </p:sp>
      <p:sp>
        <p:nvSpPr>
          <p:cNvPr id="16" name="Text 13"/>
          <p:cNvSpPr/>
          <p:nvPr/>
        </p:nvSpPr>
        <p:spPr>
          <a:xfrm>
            <a:off x="6355080" y="392277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Gunnar Petter Mustaparta — salgsnaust og treredskaper</a:t>
            </a:r>
            <a:endParaRPr lang="en-US" sz="1270" dirty="0"/>
          </a:p>
        </p:txBody>
      </p:sp>
      <p:sp>
        <p:nvSpPr>
          <p:cNvPr id="17" name="Text 14"/>
          <p:cNvSpPr/>
          <p:nvPr/>
        </p:nvSpPr>
        <p:spPr>
          <a:xfrm>
            <a:off x="6355080" y="423367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Vossawood — håndlagde møbler fra Voss</a:t>
            </a:r>
            <a:endParaRPr lang="en-US" sz="1270" dirty="0"/>
          </a:p>
        </p:txBody>
      </p:sp>
      <p:sp>
        <p:nvSpPr>
          <p:cNvPr id="18" name="Text 15"/>
          <p:cNvSpPr/>
          <p:nvPr/>
        </p:nvSpPr>
        <p:spPr>
          <a:xfrm>
            <a:off x="6355080" y="454456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Tore Abbedissen — tredreiing og trearbeid</a:t>
            </a:r>
            <a:endParaRPr lang="en-US" sz="1270" dirty="0"/>
          </a:p>
        </p:txBody>
      </p:sp>
      <p:sp>
        <p:nvSpPr>
          <p:cNvPr id="19" name="Text 16"/>
          <p:cNvSpPr/>
          <p:nvPr/>
        </p:nvSpPr>
        <p:spPr>
          <a:xfrm>
            <a:off x="6355080" y="485546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Frode Jakobsen — trearbeider i maritimt miljø</a:t>
            </a:r>
            <a:endParaRPr lang="en-US" sz="1270" dirty="0"/>
          </a:p>
        </p:txBody>
      </p:sp>
      <p:sp>
        <p:nvSpPr>
          <p:cNvPr id="20" name="Text 17"/>
          <p:cNvSpPr/>
          <p:nvPr/>
        </p:nvSpPr>
        <p:spPr>
          <a:xfrm>
            <a:off x="6355080" y="516636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Ove Olsen — trearbeider</a:t>
            </a:r>
            <a:endParaRPr lang="en-US" sz="1270" dirty="0"/>
          </a:p>
        </p:txBody>
      </p:sp>
      <p:sp>
        <p:nvSpPr>
          <p:cNvPr id="21" name="Text 18"/>
          <p:cNvSpPr/>
          <p:nvPr/>
        </p:nvSpPr>
        <p:spPr>
          <a:xfrm>
            <a:off x="6355080" y="547725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Salhus Tricotagefabrik — fiskartrøye og sokkar m.m.</a:t>
            </a:r>
            <a:endParaRPr lang="en-US" sz="1270" dirty="0"/>
          </a:p>
        </p:txBody>
      </p:sp>
      <p:sp>
        <p:nvSpPr>
          <p:cNvPr id="22" name="Text 19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1946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Kunst, bøker og kultur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Utstillinger, litteratur, grafikk, kalligrafi, keramikk og foto.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49546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77724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Linda B. Karlsen — bok: «Størjefeber»</a:t>
            </a:r>
            <a:endParaRPr lang="en-US" sz="1270" dirty="0"/>
          </a:p>
        </p:txBody>
      </p:sp>
      <p:sp>
        <p:nvSpPr>
          <p:cNvPr id="8" name="Text 5"/>
          <p:cNvSpPr/>
          <p:nvPr/>
        </p:nvSpPr>
        <p:spPr>
          <a:xfrm>
            <a:off x="777240" y="392277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Kjersti Aaland — kunstutstilling</a:t>
            </a:r>
            <a:endParaRPr lang="en-US" sz="1270" dirty="0"/>
          </a:p>
        </p:txBody>
      </p:sp>
      <p:sp>
        <p:nvSpPr>
          <p:cNvPr id="9" name="Text 6"/>
          <p:cNvSpPr/>
          <p:nvPr/>
        </p:nvSpPr>
        <p:spPr>
          <a:xfrm>
            <a:off x="777240" y="423367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Kjell Magnus Økland — 2 bøker og 1 hefte</a:t>
            </a:r>
            <a:endParaRPr lang="en-US" sz="1270" dirty="0"/>
          </a:p>
        </p:txBody>
      </p:sp>
      <p:sp>
        <p:nvSpPr>
          <p:cNvPr id="10" name="Text 7"/>
          <p:cNvSpPr/>
          <p:nvPr/>
        </p:nvSpPr>
        <p:spPr>
          <a:xfrm>
            <a:off x="777240" y="454456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Jostein Vågenes og Ragnhild Tangen — barnebøker</a:t>
            </a:r>
            <a:endParaRPr lang="en-US" sz="1270" dirty="0"/>
          </a:p>
        </p:txBody>
      </p:sp>
      <p:sp>
        <p:nvSpPr>
          <p:cNvPr id="11" name="Text 8"/>
          <p:cNvSpPr/>
          <p:nvPr/>
        </p:nvSpPr>
        <p:spPr>
          <a:xfrm>
            <a:off x="777240" y="485546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Bas Vlam — kalligrafi</a:t>
            </a:r>
            <a:endParaRPr lang="en-US" sz="1270" dirty="0"/>
          </a:p>
        </p:txBody>
      </p:sp>
      <p:sp>
        <p:nvSpPr>
          <p:cNvPr id="12" name="Text 9"/>
          <p:cNvSpPr/>
          <p:nvPr/>
        </p:nvSpPr>
        <p:spPr>
          <a:xfrm>
            <a:off x="777240" y="516636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Suvi Nieminen — kunstutstilling og grafikk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635508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Galleri M — kunstutstilling i kantinen</a:t>
            </a:r>
            <a:endParaRPr lang="en-US" sz="1270" dirty="0"/>
          </a:p>
        </p:txBody>
      </p:sp>
      <p:sp>
        <p:nvSpPr>
          <p:cNvPr id="14" name="Text 11"/>
          <p:cNvSpPr/>
          <p:nvPr/>
        </p:nvSpPr>
        <p:spPr>
          <a:xfrm>
            <a:off x="6355080" y="392277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Aud Svelund — kunstmaling</a:t>
            </a:r>
            <a:endParaRPr lang="en-US" sz="1270" dirty="0"/>
          </a:p>
        </p:txBody>
      </p:sp>
      <p:sp>
        <p:nvSpPr>
          <p:cNvPr id="15" name="Text 12"/>
          <p:cNvSpPr/>
          <p:nvPr/>
        </p:nvSpPr>
        <p:spPr>
          <a:xfrm>
            <a:off x="6355080" y="423367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Nina Jessen — interiørdesign og foto m.m.</a:t>
            </a:r>
            <a:endParaRPr lang="en-US" sz="1270" dirty="0"/>
          </a:p>
        </p:txBody>
      </p:sp>
      <p:sp>
        <p:nvSpPr>
          <p:cNvPr id="16" name="Text 13"/>
          <p:cNvSpPr/>
          <p:nvPr/>
        </p:nvSpPr>
        <p:spPr>
          <a:xfrm>
            <a:off x="6355080" y="454456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Jan Henning Larsen — grafikk og maleri</a:t>
            </a:r>
            <a:endParaRPr lang="en-US" sz="1270" dirty="0"/>
          </a:p>
        </p:txBody>
      </p:sp>
      <p:sp>
        <p:nvSpPr>
          <p:cNvPr id="17" name="Text 14"/>
          <p:cNvSpPr/>
          <p:nvPr/>
        </p:nvSpPr>
        <p:spPr>
          <a:xfrm>
            <a:off x="6355080" y="485546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Vivian Kristiansen — skulpturer og malerier</a:t>
            </a:r>
            <a:endParaRPr lang="en-US" sz="1270" dirty="0"/>
          </a:p>
        </p:txBody>
      </p:sp>
      <p:sp>
        <p:nvSpPr>
          <p:cNvPr id="18" name="Text 15"/>
          <p:cNvSpPr/>
          <p:nvPr/>
        </p:nvSpPr>
        <p:spPr>
          <a:xfrm>
            <a:off x="6355080" y="516636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Signe Schineller — keramiker</a:t>
            </a:r>
            <a:endParaRPr lang="en-US" sz="1270" dirty="0"/>
          </a:p>
        </p:txBody>
      </p:sp>
      <p:sp>
        <p:nvSpPr>
          <p:cNvPr id="19" name="Text 16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5424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Bedrifter og maritime aktører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Maritimt utstyr, el-båt og lokale samarbeidspartnere.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65734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77724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Eilif Harbitz-Rasmussen — maritimt utstyr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777240" y="387248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Silentsea — el-båt</a:t>
            </a:r>
            <a:endParaRPr lang="en-US" sz="1120" dirty="0"/>
          </a:p>
        </p:txBody>
      </p:sp>
      <p:sp>
        <p:nvSpPr>
          <p:cNvPr id="9" name="Text 6"/>
          <p:cNvSpPr/>
          <p:nvPr/>
        </p:nvSpPr>
        <p:spPr>
          <a:xfrm>
            <a:off x="777240" y="413308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Sparebanken Vest</a:t>
            </a:r>
            <a:endParaRPr lang="en-US" sz="1120" dirty="0"/>
          </a:p>
        </p:txBody>
      </p:sp>
      <p:sp>
        <p:nvSpPr>
          <p:cNvPr id="10" name="Text 7"/>
          <p:cNvSpPr/>
          <p:nvPr/>
        </p:nvSpPr>
        <p:spPr>
          <a:xfrm>
            <a:off x="777240" y="439369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Askøy kommune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777240" y="465429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Vestland fylkeskommune</a:t>
            </a:r>
            <a:endParaRPr lang="en-US" sz="1120" dirty="0"/>
          </a:p>
        </p:txBody>
      </p:sp>
      <p:sp>
        <p:nvSpPr>
          <p:cNvPr id="12" name="Text 9"/>
          <p:cNvSpPr/>
          <p:nvPr/>
        </p:nvSpPr>
        <p:spPr>
          <a:xfrm>
            <a:off x="777240" y="491490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Fagmøbler Askøy</a:t>
            </a:r>
            <a:endParaRPr lang="en-US" sz="1120" dirty="0"/>
          </a:p>
        </p:txBody>
      </p:sp>
      <p:sp>
        <p:nvSpPr>
          <p:cNvPr id="13" name="Text 10"/>
          <p:cNvSpPr/>
          <p:nvPr/>
        </p:nvSpPr>
        <p:spPr>
          <a:xfrm>
            <a:off x="777240" y="517550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Strusshamn Nærsenter</a:t>
            </a:r>
            <a:endParaRPr lang="en-US" sz="1120" dirty="0"/>
          </a:p>
        </p:txBody>
      </p:sp>
      <p:sp>
        <p:nvSpPr>
          <p:cNvPr id="14" name="Text 11"/>
          <p:cNvSpPr/>
          <p:nvPr/>
        </p:nvSpPr>
        <p:spPr>
          <a:xfrm>
            <a:off x="777240" y="543610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Sivert Waagen AS</a:t>
            </a:r>
            <a:endParaRPr lang="en-US" sz="1120" dirty="0"/>
          </a:p>
        </p:txBody>
      </p:sp>
      <p:sp>
        <p:nvSpPr>
          <p:cNvPr id="15" name="Text 12"/>
          <p:cNvSpPr/>
          <p:nvPr/>
        </p:nvSpPr>
        <p:spPr>
          <a:xfrm>
            <a:off x="777240" y="569671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Industriplast</a:t>
            </a:r>
            <a:endParaRPr lang="en-US" sz="1120" dirty="0"/>
          </a:p>
        </p:txBody>
      </p:sp>
      <p:sp>
        <p:nvSpPr>
          <p:cNvPr id="16" name="Text 13"/>
          <p:cNvSpPr/>
          <p:nvPr/>
        </p:nvSpPr>
        <p:spPr>
          <a:xfrm>
            <a:off x="777240" y="595731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Siena II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6355080" y="361188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Infraplast</a:t>
            </a:r>
            <a:endParaRPr lang="en-US" sz="1120" dirty="0"/>
          </a:p>
        </p:txBody>
      </p:sp>
      <p:sp>
        <p:nvSpPr>
          <p:cNvPr id="18" name="Text 15"/>
          <p:cNvSpPr/>
          <p:nvPr/>
        </p:nvSpPr>
        <p:spPr>
          <a:xfrm>
            <a:off x="6355080" y="387248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Bergen Lydutleie</a:t>
            </a:r>
            <a:endParaRPr lang="en-US" sz="1120" dirty="0"/>
          </a:p>
        </p:txBody>
      </p:sp>
      <p:sp>
        <p:nvSpPr>
          <p:cNvPr id="19" name="Text 16"/>
          <p:cNvSpPr/>
          <p:nvPr/>
        </p:nvSpPr>
        <p:spPr>
          <a:xfrm>
            <a:off x="6355080" y="413308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Mekk Juvik</a:t>
            </a:r>
            <a:endParaRPr lang="en-US" sz="1120" dirty="0"/>
          </a:p>
        </p:txBody>
      </p:sp>
      <p:sp>
        <p:nvSpPr>
          <p:cNvPr id="20" name="Text 17"/>
          <p:cNvSpPr/>
          <p:nvPr/>
        </p:nvSpPr>
        <p:spPr>
          <a:xfrm>
            <a:off x="6355080" y="439369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Nordvest Bemanning</a:t>
            </a:r>
            <a:endParaRPr lang="en-US" sz="1120" dirty="0"/>
          </a:p>
        </p:txBody>
      </p:sp>
      <p:sp>
        <p:nvSpPr>
          <p:cNvPr id="21" name="Text 18"/>
          <p:cNvSpPr/>
          <p:nvPr/>
        </p:nvSpPr>
        <p:spPr>
          <a:xfrm>
            <a:off x="6355080" y="465429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Båtutleie</a:t>
            </a:r>
            <a:endParaRPr lang="en-US" sz="1120" dirty="0"/>
          </a:p>
        </p:txBody>
      </p:sp>
      <p:sp>
        <p:nvSpPr>
          <p:cNvPr id="22" name="Text 19"/>
          <p:cNvSpPr/>
          <p:nvPr/>
        </p:nvSpPr>
        <p:spPr>
          <a:xfrm>
            <a:off x="6355080" y="4914900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SPZ Dekk &amp; Motor</a:t>
            </a:r>
            <a:endParaRPr lang="en-US" sz="1120" dirty="0"/>
          </a:p>
        </p:txBody>
      </p:sp>
      <p:sp>
        <p:nvSpPr>
          <p:cNvPr id="23" name="Text 20"/>
          <p:cNvSpPr/>
          <p:nvPr/>
        </p:nvSpPr>
        <p:spPr>
          <a:xfrm>
            <a:off x="6355080" y="5175504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LEP Tekniske Tjenester</a:t>
            </a:r>
            <a:endParaRPr lang="en-US" sz="1120" dirty="0"/>
          </a:p>
        </p:txBody>
      </p:sp>
      <p:sp>
        <p:nvSpPr>
          <p:cNvPr id="24" name="Text 21"/>
          <p:cNvSpPr/>
          <p:nvPr/>
        </p:nvSpPr>
        <p:spPr>
          <a:xfrm>
            <a:off x="6355080" y="5436108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Rema Strusshamn</a:t>
            </a:r>
            <a:endParaRPr lang="en-US" sz="1120" dirty="0"/>
          </a:p>
        </p:txBody>
      </p:sp>
      <p:sp>
        <p:nvSpPr>
          <p:cNvPr id="25" name="Text 22"/>
          <p:cNvSpPr/>
          <p:nvPr/>
        </p:nvSpPr>
        <p:spPr>
          <a:xfrm>
            <a:off x="6355080" y="5696712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Europris Strusshamn</a:t>
            </a:r>
            <a:endParaRPr lang="en-US" sz="1120" dirty="0"/>
          </a:p>
        </p:txBody>
      </p:sp>
      <p:sp>
        <p:nvSpPr>
          <p:cNvPr id="26" name="Text 23"/>
          <p:cNvSpPr/>
          <p:nvPr/>
        </p:nvSpPr>
        <p:spPr>
          <a:xfrm>
            <a:off x="6355080" y="5957316"/>
            <a:ext cx="5166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PP Viken</a:t>
            </a:r>
            <a:endParaRPr lang="en-US" sz="1120" dirty="0"/>
          </a:p>
        </p:txBody>
      </p:sp>
      <p:sp>
        <p:nvSpPr>
          <p:cNvPr id="27" name="Text 24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36653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Fredag 24.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11:30–13:00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Fargeriet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 miljøproblem til verneobjekt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 og diskusjon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Plastbåten, gjenbruk og nye problemstillinger i fartøyvernet.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 Fosselie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«40 gylne år» – om norsk plastbåtindustri og noen av dem som skapte den.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21792" y="4818888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Shape 15"/>
          <p:cNvSpPr/>
          <p:nvPr/>
        </p:nvSpPr>
        <p:spPr>
          <a:xfrm>
            <a:off x="841248" y="4974336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6"/>
          <p:cNvSpPr/>
          <p:nvPr/>
        </p:nvSpPr>
        <p:spPr>
          <a:xfrm>
            <a:off x="841248" y="5024628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325880" y="4910328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Arild Berge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325880" y="5166360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Gjenbruk og miljøsanering.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621792" y="5477256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3" name="Shape 20"/>
          <p:cNvSpPr/>
          <p:nvPr/>
        </p:nvSpPr>
        <p:spPr>
          <a:xfrm>
            <a:off x="841248" y="5632704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4" name="Text 21"/>
          <p:cNvSpPr/>
          <p:nvPr/>
        </p:nvSpPr>
        <p:spPr>
          <a:xfrm>
            <a:off x="841248" y="5682996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325880" y="5568696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Ivar Hoflandsdal · fartøyvernkonsulent, Vestland fylke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1325880" y="5824728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Utfordringer i fartøyvernet og plastbåten som verneobjekt.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6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Lørdag 25.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11:00–11:45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Fargeriet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Kystkultur til alle aldersgrupper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 og diskusjon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Ungdomsarbeid, fellesskap og formidling til nye generasjoner.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Svein-Arne Storesund · Fjell kystlag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Ungdomsarbeid og formidling av kystkultur.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621792" y="4965192"/>
            <a:ext cx="10954512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Shape 15"/>
          <p:cNvSpPr/>
          <p:nvPr/>
        </p:nvSpPr>
        <p:spPr>
          <a:xfrm>
            <a:off x="841248" y="5120640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6"/>
          <p:cNvSpPr/>
          <p:nvPr/>
        </p:nvSpPr>
        <p:spPr>
          <a:xfrm>
            <a:off x="841248" y="5170932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325880" y="5056632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Sebastian Borgen · Ryggja kystlag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325880" y="5312664"/>
            <a:ext cx="9921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Kystlag av og for unge voksne.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6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Lørdag 25.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12:15–13:15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Fargeriet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Næring og innovasjon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 og diskusjon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Nye muligheter for naturvennlig næringsutvikling og tradisjonsbåt.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Morten Midtbø · Naturvennlig næringsutvikling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«Teknologi skaper nye veier for den som leter».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621792" y="4965192"/>
            <a:ext cx="10954512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Shape 15"/>
          <p:cNvSpPr/>
          <p:nvPr/>
        </p:nvSpPr>
        <p:spPr>
          <a:xfrm>
            <a:off x="841248" y="5120640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6"/>
          <p:cNvSpPr/>
          <p:nvPr/>
        </p:nvSpPr>
        <p:spPr>
          <a:xfrm>
            <a:off x="841248" y="5170932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325880" y="5056632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Bengt de Vylder Larsen · Silent Sea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325880" y="5312664"/>
            <a:ext cx="9921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 muligheter for elmotorer i tradisjonsbåt.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6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Lørdag 25.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15:00–16:00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Møllesalen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Strusshamn i toner, ord og bilder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 ved Askøy museumslag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Historie, litteratur og kunst knyttet til Strusshamn og Vestlandet.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Erling Virkesdal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Strusshamns historie – beskrivelser i ord og bilder.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21792" y="4818888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Shape 15"/>
          <p:cNvSpPr/>
          <p:nvPr/>
        </p:nvSpPr>
        <p:spPr>
          <a:xfrm>
            <a:off x="841248" y="4974336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6"/>
          <p:cNvSpPr/>
          <p:nvPr/>
        </p:nvSpPr>
        <p:spPr>
          <a:xfrm>
            <a:off x="841248" y="5024628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325880" y="4910328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Kjell Magnus Økland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325880" y="5166360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Welhaven og Havstrilen.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621792" y="5477256"/>
            <a:ext cx="10954512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3" name="Shape 20"/>
          <p:cNvSpPr/>
          <p:nvPr/>
        </p:nvSpPr>
        <p:spPr>
          <a:xfrm>
            <a:off x="841248" y="5632704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4" name="Text 21"/>
          <p:cNvSpPr/>
          <p:nvPr/>
        </p:nvSpPr>
        <p:spPr>
          <a:xfrm>
            <a:off x="841248" y="5682996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325880" y="5568696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Frode Skag Storheim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1325880" y="5824728"/>
            <a:ext cx="992124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Maleren Hans Dahl: landskap, striler og båter på Vestlandet.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6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89" y="73152"/>
            <a:ext cx="6393862" cy="20574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1792" y="242316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68096" y="253288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Lørdag 25. juli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1520" y="272491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16:30–17:30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2816352" y="2423160"/>
            <a:ext cx="1508760" cy="694944"/>
          </a:xfrm>
          <a:prstGeom prst="roundRect">
            <a:avLst>
              <a:gd name="adj" fmla="val 10526"/>
            </a:avLst>
          </a:prstGeom>
          <a:solidFill>
            <a:srgbClr val="EEF0EA"/>
          </a:solidFill>
          <a:ln w="12700">
            <a:solidFill>
              <a:srgbClr val="DADDD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2926080" y="2651760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Møllesalen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3236976"/>
            <a:ext cx="10972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grensen av det mulige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40080" y="3675888"/>
            <a:ext cx="4069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4D59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Foredrag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92040" y="3675888"/>
            <a:ext cx="66934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00" i="1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fortelling om utholdenhet, engasjement og innsamling til en viktig sak.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3986784"/>
            <a:ext cx="10954512" cy="0"/>
          </a:xfrm>
          <a:prstGeom prst="line">
            <a:avLst/>
          </a:prstGeom>
          <a:noFill/>
          <a:ln w="1524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9"/>
          <p:cNvSpPr/>
          <p:nvPr/>
        </p:nvSpPr>
        <p:spPr>
          <a:xfrm>
            <a:off x="621792" y="4160520"/>
            <a:ext cx="10954512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ADDD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0"/>
          <p:cNvSpPr/>
          <p:nvPr/>
        </p:nvSpPr>
        <p:spPr>
          <a:xfrm>
            <a:off x="841248" y="4315968"/>
            <a:ext cx="292608" cy="292608"/>
          </a:xfrm>
          <a:prstGeom prst="ellipse">
            <a:avLst/>
          </a:prstGeom>
          <a:solidFill>
            <a:srgbClr val="6B774C"/>
          </a:solidFill>
          <a:ln w="12700">
            <a:solidFill>
              <a:srgbClr val="6B774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1"/>
          <p:cNvSpPr/>
          <p:nvPr/>
        </p:nvSpPr>
        <p:spPr>
          <a:xfrm>
            <a:off x="841248" y="4366260"/>
            <a:ext cx="2926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25880" y="4251960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919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Bjarte Vestøl og Stine Sofie Stiftelsen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325880" y="4507992"/>
            <a:ext cx="9921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sin femte Norge på langs-tur med innsamling til stiftelsen.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58368" y="651052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Kilde: askoykystlag.no/landsstevne/program/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10927080" y="65105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Utstillere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Utstillerområdet ligger hovedsakelig </a:t>
            </a:r>
            <a:r>
              <a:rPr lang="en-US" sz="1400" dirty="0" err="1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Granen</a:t>
            </a: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00" dirty="0" err="1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Kystkafeen</a:t>
            </a: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og i uteområdene.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65734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1097280" y="379476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Torsdag 24. juli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5852160" y="379476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12:00 – 17:00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1005840" y="4297680"/>
            <a:ext cx="9966960" cy="0"/>
          </a:xfrm>
          <a:prstGeom prst="line">
            <a:avLst/>
          </a:prstGeom>
          <a:noFill/>
          <a:ln w="12700">
            <a:solidFill>
              <a:srgbClr val="E8E5D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0" name="Text 7"/>
          <p:cNvSpPr/>
          <p:nvPr/>
        </p:nvSpPr>
        <p:spPr>
          <a:xfrm>
            <a:off x="1097280" y="452628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Fredag 25. juli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5852160" y="452628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11:00 – 17:00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1005840" y="5029200"/>
            <a:ext cx="9966960" cy="0"/>
          </a:xfrm>
          <a:prstGeom prst="line">
            <a:avLst/>
          </a:prstGeom>
          <a:noFill/>
          <a:ln w="12700">
            <a:solidFill>
              <a:srgbClr val="E8E5DC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0"/>
          <p:cNvSpPr/>
          <p:nvPr/>
        </p:nvSpPr>
        <p:spPr>
          <a:xfrm>
            <a:off x="1097280" y="525780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Lørdag 26. juli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5852160" y="525780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11:00 – 15:00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051560" y="592531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5F59"/>
                </a:solidFill>
              </a:rPr>
              <a:t>Velkommen innom for lokalproduserte varer, håndverk, kunst, litteratur og kystkultur.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96528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Aktiviteter og formidling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Aktører som tilbyr aktivitet, informasjon og formidling.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65734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777240" y="3611880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Askøy Husflidlag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3822192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Åpent hus og aktiviteter for barn og unge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77240" y="4169664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0" name="Text 7"/>
          <p:cNvSpPr/>
          <p:nvPr/>
        </p:nvSpPr>
        <p:spPr>
          <a:xfrm>
            <a:off x="777240" y="4233672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Karlsen Båtutleie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77240" y="444398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Slipper og kraner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777240" y="4791456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0"/>
          <p:cNvSpPr/>
          <p:nvPr/>
        </p:nvSpPr>
        <p:spPr>
          <a:xfrm>
            <a:off x="777240" y="4855464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Hardanger Fartøyvernsenter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" y="5065776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Utendørs aktivitet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6263640" y="3611880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Stine Sofie Stiftelsen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263640" y="3822192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Informasjon og verving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6263640" y="4169664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Text 15"/>
          <p:cNvSpPr/>
          <p:nvPr/>
        </p:nvSpPr>
        <p:spPr>
          <a:xfrm>
            <a:off x="6263640" y="4233672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Forbundet Kysten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263640" y="444398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Informasjon og aktivitet for barn og unge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263640" y="4791456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1" name="Text 18"/>
          <p:cNvSpPr/>
          <p:nvPr/>
        </p:nvSpPr>
        <p:spPr>
          <a:xfrm>
            <a:off x="6263640" y="4855464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Hadsel Kystlag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263640" y="5065776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Arrangør 2027</a:t>
            </a:r>
            <a:endParaRPr lang="en-US" sz="1280" dirty="0"/>
          </a:p>
        </p:txBody>
      </p:sp>
      <p:sp>
        <p:nvSpPr>
          <p:cNvPr id="23" name="Text 20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38065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ystens landsstevne 2026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571" y="137160"/>
            <a:ext cx="7246377" cy="23317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2487168"/>
            <a:ext cx="10835640" cy="0"/>
          </a:xfrm>
          <a:prstGeom prst="line">
            <a:avLst/>
          </a:prstGeom>
          <a:noFill/>
          <a:ln w="12700">
            <a:solidFill>
              <a:srgbClr val="D6D6D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1"/>
          <p:cNvSpPr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 og lokale smaker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312724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Salgsboder med sjømat, bakst, honning og lokale produkter.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85800" y="3429000"/>
            <a:ext cx="10835640" cy="0"/>
          </a:xfrm>
          <a:prstGeom prst="line">
            <a:avLst/>
          </a:prstGeom>
          <a:noFill/>
          <a:ln w="25400">
            <a:solidFill>
              <a:srgbClr val="C1A87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Text 4"/>
          <p:cNvSpPr/>
          <p:nvPr/>
        </p:nvSpPr>
        <p:spPr>
          <a:xfrm>
            <a:off x="777240" y="3611880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Fjell Kystlag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3822192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Salg av sjømat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77240" y="4169664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0" name="Text 7"/>
          <p:cNvSpPr/>
          <p:nvPr/>
        </p:nvSpPr>
        <p:spPr>
          <a:xfrm>
            <a:off x="777240" y="4233672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Nymark Sjømat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77240" y="444398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Rolf-Inge og Karin M. Nymark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777240" y="4791456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0"/>
          <p:cNvSpPr/>
          <p:nvPr/>
        </p:nvSpPr>
        <p:spPr>
          <a:xfrm>
            <a:off x="777240" y="4855464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Sissel Indrevær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" y="5065776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Bestemors heimalaga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6263640" y="3611880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Charlotte Kårtveit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263640" y="3822192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Lefser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6263640" y="4169664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Text 15"/>
          <p:cNvSpPr/>
          <p:nvPr/>
        </p:nvSpPr>
        <p:spPr>
          <a:xfrm>
            <a:off x="6263640" y="4233672"/>
            <a:ext cx="5074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Bjarte Tennfjord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263640" y="444398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Vestlandsbia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263640" y="4791456"/>
            <a:ext cx="4937760" cy="0"/>
          </a:xfrm>
          <a:prstGeom prst="line">
            <a:avLst/>
          </a:prstGeom>
          <a:noFill/>
          <a:ln w="8890">
            <a:solidFill>
              <a:srgbClr val="ECEAE3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1" name="Text 18"/>
          <p:cNvSpPr/>
          <p:nvPr/>
        </p:nvSpPr>
        <p:spPr>
          <a:xfrm>
            <a:off x="685800" y="647395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D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Kilde: askoykystlag.no/landsstevne/utstillere/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6186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1015</Words>
  <Application>Microsoft Macintosh PowerPoint</Application>
  <PresentationFormat>Widescreen</PresentationFormat>
  <Paragraphs>202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Askøy Kystlag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Foredragsprogram - Landsstevne 2026</dc:title>
  <dc:subject>Foredragsprogram Forbundet Kystens Landsstevne 2026</dc:subject>
  <dc:creator>OpenAI</dc:creator>
  <cp:lastModifiedBy>Olav Bringedal</cp:lastModifiedBy>
  <cp:revision>3</cp:revision>
  <dcterms:created xsi:type="dcterms:W3CDTF">2026-07-21T11:59:29Z</dcterms:created>
  <dcterms:modified xsi:type="dcterms:W3CDTF">2026-07-21T13:45:09Z</dcterms:modified>
</cp:coreProperties>
</file>